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61D"/>
    <a:srgbClr val="001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8446783-3974-9AFA-E961-3B102D84A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FC418F-33B5-5604-6697-B7D4011C5F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3AD13-1281-4489-8603-42021DDBAA0D}" type="datetimeFigureOut">
              <a:rPr lang="es-ES" smtClean="0"/>
              <a:t>28/04/2025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665B49-26F7-1755-706D-DA4F8F8160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038441-684B-2974-F54E-854EB54F4C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3CA4-2777-44C7-8ED3-AA8482ECCE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7265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128E-08EB-46D1-843F-C7C076C821E7}" type="datetimeFigureOut">
              <a:rPr lang="es-ES" smtClean="0"/>
              <a:t>28/04/2025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A4B55-EA72-4A4D-9FD5-50F31B557E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0937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2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CEA9F-83DD-6A49-B406-9C7152AFA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3321"/>
            <a:ext cx="9144000" cy="220664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Escriba aquí el título de su trabajo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918475-406A-65EE-4AFB-F5693EB0ED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Coloque aquí los nombres de los autores (nombre y apellido)</a:t>
            </a:r>
            <a:endParaRPr lang="es-E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78554F-9780-433D-A65B-83844A793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23909"/>
          <a:stretch/>
        </p:blipFill>
        <p:spPr bwMode="auto">
          <a:xfrm>
            <a:off x="7788066" y="233520"/>
            <a:ext cx="4187061" cy="7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963411-B9EC-FD78-76BA-A5F40E4303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" y="178467"/>
            <a:ext cx="2513627" cy="8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DDC37B4-EFCB-8021-FD8B-1694AFCDD146}"/>
              </a:ext>
            </a:extLst>
          </p:cNvPr>
          <p:cNvSpPr txBox="1"/>
          <p:nvPr userDrawn="1"/>
        </p:nvSpPr>
        <p:spPr>
          <a:xfrm>
            <a:off x="1524000" y="559623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IX - International Congress on Innovation and Sustainability - ICONIS 2025</a:t>
            </a:r>
          </a:p>
          <a:p>
            <a:pPr algn="ctr"/>
            <a:r>
              <a:rPr lang="es-ES" sz="1800" b="1" dirty="0">
                <a:solidFill>
                  <a:schemeClr val="bg1"/>
                </a:solidFill>
              </a:rPr>
              <a:t>Universidad Tecnológica y Pedagógica de Colombia</a:t>
            </a:r>
          </a:p>
          <a:p>
            <a:pPr algn="ctr"/>
            <a:r>
              <a:rPr lang="es-ES" sz="1800" b="1" dirty="0">
                <a:solidFill>
                  <a:schemeClr val="bg1"/>
                </a:solidFill>
              </a:rPr>
              <a:t>Tunja, Colombia 21 – 23 May 2025</a:t>
            </a:r>
          </a:p>
        </p:txBody>
      </p:sp>
    </p:spTree>
    <p:extLst>
      <p:ext uri="{BB962C8B-B14F-4D97-AF65-F5344CB8AC3E}">
        <p14:creationId xmlns:p14="http://schemas.microsoft.com/office/powerpoint/2010/main" val="323022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BC23D-D869-ED89-B75D-ED1648E2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75D49B-2E1D-C2F5-0A15-6C812B707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1102DCB-0E21-D2ED-D7D4-E74546564F94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Picture 2" descr="ICONIS">
            <a:extLst>
              <a:ext uri="{FF2B5EF4-FFF2-40B4-BE49-F238E27FC236}">
                <a16:creationId xmlns:a16="http://schemas.microsoft.com/office/drawing/2014/main" id="{29255276-2272-0434-43E3-C19D8ED8D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AAB585F-3DA9-9470-1D2D-D7BE48285813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C282BE-E423-2D89-7823-F1C3714D253B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3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3E2E9F-D0A9-FB53-C6EE-9F6EE656A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4377D6-168F-E2BC-4523-DC0CCBBA4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272BB52-70C2-3542-573E-386DC28D5780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Picture 2" descr="ICONIS">
            <a:extLst>
              <a:ext uri="{FF2B5EF4-FFF2-40B4-BE49-F238E27FC236}">
                <a16:creationId xmlns:a16="http://schemas.microsoft.com/office/drawing/2014/main" id="{0E13E0C0-CB95-650E-CB3A-2DC5F94AB7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E41015-47F6-9231-86A3-AA01EC7D5511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E6549D-A727-578F-2B2E-D9ADD519AA68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7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D53D6-82BB-ED1F-DB44-30E968D8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DF9FF6-8026-85A1-B057-151DFAC41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0951605-5550-7244-66BE-C109A4F24C9F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Picture 2" descr="ICONIS">
            <a:extLst>
              <a:ext uri="{FF2B5EF4-FFF2-40B4-BE49-F238E27FC236}">
                <a16:creationId xmlns:a16="http://schemas.microsoft.com/office/drawing/2014/main" id="{D3E98262-2888-86E8-F90F-E42D2E3BED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73D1A87-8A65-1AA6-8CA4-14F817126FB9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3214CE-B689-7150-D9EE-2B3F0D22C25E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1239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44C67-57EE-3522-2185-E843EA70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6BDD2F-4842-D995-E876-68D345B6A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DC80707-66BC-084C-4EDB-F5ABBC574591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Picture 2" descr="ICONIS">
            <a:extLst>
              <a:ext uri="{FF2B5EF4-FFF2-40B4-BE49-F238E27FC236}">
                <a16:creationId xmlns:a16="http://schemas.microsoft.com/office/drawing/2014/main" id="{02223481-D26D-C580-76A6-344AC4BD1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808064A-2269-4E05-7DCC-7D2858101232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9A9C937-7DD2-3C80-B179-8F14E4097D3E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21006-B2CA-1C8A-7736-92D3A5C4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CDC141-4E7D-D9F0-F6DC-D2F3C11FF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BCAA83-4AF0-92DD-2061-A8A746A1E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0874B88-FD25-0F39-3408-3CAB1BB5B2A8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Picture 2" descr="ICONIS">
            <a:extLst>
              <a:ext uri="{FF2B5EF4-FFF2-40B4-BE49-F238E27FC236}">
                <a16:creationId xmlns:a16="http://schemas.microsoft.com/office/drawing/2014/main" id="{B9C49833-5832-8158-84C3-B22C003174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5F24806-651A-B838-2509-E7AB127D4E73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3FA18FF-1217-DA6F-A0BE-CAD191C30F09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5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24B69-B83E-52F8-DA9C-B06B351A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463AB0-6032-A341-1BA6-80CC58A83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DACB55-BD7A-3783-DD36-C7564A2AF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1D756A-672E-73BD-81AE-355A36533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690F346-88D6-65F7-4C8A-774A36228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58B40BB-096E-CF70-C76F-D77BF59CE214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Picture 2" descr="ICONIS">
            <a:extLst>
              <a:ext uri="{FF2B5EF4-FFF2-40B4-BE49-F238E27FC236}">
                <a16:creationId xmlns:a16="http://schemas.microsoft.com/office/drawing/2014/main" id="{A5ED1C1B-D717-3C3C-6A70-B01598A6EA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0D5EF93-4BA9-3541-CDEE-1AD763C63B9F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3F30D1B-CB02-FCB4-FA49-EBAF64F9DBAC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8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BC07B-6084-4B69-7F34-45410E3D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7D6A641-9C4C-2E45-1713-2FE4C7D97EE5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Picture 2" descr="ICONIS">
            <a:extLst>
              <a:ext uri="{FF2B5EF4-FFF2-40B4-BE49-F238E27FC236}">
                <a16:creationId xmlns:a16="http://schemas.microsoft.com/office/drawing/2014/main" id="{6B598A9C-FD5B-4F1C-6B83-442DC9CAFA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224BE0C-A90D-90DF-3666-45C63C83FE4B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DC6B8D9-1E28-D87B-D4AF-B1973A96D9F0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1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20862CD-0A62-0E51-5E0F-C9F2CD77008D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Picture 2" descr="ICONIS">
            <a:extLst>
              <a:ext uri="{FF2B5EF4-FFF2-40B4-BE49-F238E27FC236}">
                <a16:creationId xmlns:a16="http://schemas.microsoft.com/office/drawing/2014/main" id="{C540A2C0-4576-199D-324D-58B0E12EF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6B301D9-090D-75A2-4E3C-D226769660FD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486F16-450C-B349-B24E-EA4E20005DE3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0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746F4-712E-288E-3D23-12DC4EE9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7F80E7-FFC3-E506-17D6-F44724D4C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53C1D0-9387-5D57-D611-BB21F2899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95EBE0E-7F2C-E9CF-D677-90ECE8E3F4CD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Picture 2" descr="ICONIS">
            <a:extLst>
              <a:ext uri="{FF2B5EF4-FFF2-40B4-BE49-F238E27FC236}">
                <a16:creationId xmlns:a16="http://schemas.microsoft.com/office/drawing/2014/main" id="{8275AD09-97A9-F9C8-8191-6B9FBD9AA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08BC7C-E655-F1CF-A444-3FCF18888616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C52FA0-1E9A-639E-3A33-87F958AD4466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3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8DB4D-1060-FE45-D1F0-57948B4C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5C717B-41E1-293E-EF73-B78CC234D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9F36D3-0670-2CB8-4FD3-810222CCF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0A387D-87D1-656D-5D3B-D5BB8BD40577}"/>
              </a:ext>
            </a:extLst>
          </p:cNvPr>
          <p:cNvSpPr/>
          <p:nvPr userDrawn="1"/>
        </p:nvSpPr>
        <p:spPr>
          <a:xfrm>
            <a:off x="0" y="6377503"/>
            <a:ext cx="12192000" cy="480497"/>
          </a:xfrm>
          <a:prstGeom prst="rect">
            <a:avLst/>
          </a:prstGeom>
          <a:solidFill>
            <a:srgbClr val="0D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Picture 2" descr="ICONIS">
            <a:extLst>
              <a:ext uri="{FF2B5EF4-FFF2-40B4-BE49-F238E27FC236}">
                <a16:creationId xmlns:a16="http://schemas.microsoft.com/office/drawing/2014/main" id="{FFD81819-EB9C-D1C6-BF62-06CEFA946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" y="6421926"/>
            <a:ext cx="340564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CF4A172-169B-F6A7-13A9-B65A369A5F20}"/>
              </a:ext>
            </a:extLst>
          </p:cNvPr>
          <p:cNvSpPr txBox="1"/>
          <p:nvPr userDrawn="1"/>
        </p:nvSpPr>
        <p:spPr>
          <a:xfrm>
            <a:off x="10801350" y="6463862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659013-E7A3-4172-9DDD-8C60672DEE5E}" type="slidenum">
              <a:rPr lang="es-MX" sz="1400" smtClean="0">
                <a:solidFill>
                  <a:schemeClr val="bg1"/>
                </a:solidFill>
              </a:rPr>
              <a:pPr algn="ctr"/>
              <a:t>‹Nº›</a:t>
            </a:fld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E13C5C-9A5A-827E-6BD0-44A3B490551D}"/>
              </a:ext>
            </a:extLst>
          </p:cNvPr>
          <p:cNvSpPr txBox="1"/>
          <p:nvPr userDrawn="1"/>
        </p:nvSpPr>
        <p:spPr>
          <a:xfrm>
            <a:off x="1351966" y="6463862"/>
            <a:ext cx="86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ICONIS 2025 – Universidad Tecnológica y Pedagógica de Colombia, Tunja, Colombia, 21–23 May 2025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5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B91C00-83EC-203E-B5A3-CD02FD94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40"/>
            <a:ext cx="10515600" cy="1189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421491-0250-4D47-940A-C2689372F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BAAD05A3-F5FE-720B-083A-11DDD0342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774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001C38"/>
                </a:solidFill>
              </a:defRPr>
            </a:lvl1pPr>
          </a:lstStyle>
          <a:p>
            <a:fld id="{8CB53586-CDCB-4D14-984A-E1EF72C4B58F}" type="datetimeFigureOut">
              <a:rPr lang="es-ES" smtClean="0"/>
              <a:pPr/>
              <a:t>28/04/2025</a:t>
            </a:fld>
            <a:endParaRPr lang="es-ES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A94342F6-CB61-D20C-0D3B-9819CA4A1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4215"/>
            <a:ext cx="4114800" cy="592189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001C38"/>
                </a:solidFill>
              </a:defRPr>
            </a:lvl1pPr>
          </a:lstStyle>
          <a:p>
            <a:r>
              <a:rPr lang="es-MX" dirty="0"/>
              <a:t>IX - ICONIS  </a:t>
            </a:r>
          </a:p>
          <a:p>
            <a:r>
              <a:rPr lang="es-ES" dirty="0"/>
              <a:t>Universidad Tecnológica y Pedagógica de Colombia</a:t>
            </a:r>
          </a:p>
          <a:p>
            <a:r>
              <a:rPr lang="es-ES" dirty="0"/>
              <a:t>Tunja, Colombia 21 – 23 May 2025</a:t>
            </a: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D1C0BA5B-125B-8900-C236-4E597EEBA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7747"/>
            <a:ext cx="19304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001C38"/>
                </a:solidFill>
              </a:defRPr>
            </a:lvl1pPr>
          </a:lstStyle>
          <a:p>
            <a:fld id="{71CF40AD-C827-45C1-B231-F281C1273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83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C6262-36C1-E307-D39A-66B678E873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8F81C4-93BF-E474-B3D5-B1A5113D8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471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511CF-0055-5023-156F-FD19430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8ACAB-6733-C97E-587E-151AE3195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98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54643-D2EB-B58C-156B-F962A8A3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0835B1-72AF-6FE3-5F66-81ACFDC17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AD188E-AF32-5C7A-71D0-CD754DAE71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829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094DF-11C4-B7AA-0398-1C4AAB900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F4A70-B43B-388C-A990-5557627B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64F7C0-87DF-4C06-AAAC-4269444E9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74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47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Panorámica</PresentationFormat>
  <Paragraphs>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Alfaro</dc:creator>
  <cp:lastModifiedBy>Victor Alfaro</cp:lastModifiedBy>
  <cp:revision>9</cp:revision>
  <dcterms:created xsi:type="dcterms:W3CDTF">2025-04-27T14:29:12Z</dcterms:created>
  <dcterms:modified xsi:type="dcterms:W3CDTF">2025-04-28T14:35:08Z</dcterms:modified>
</cp:coreProperties>
</file>